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9144000"/>
  <p:notesSz cx="6858000" cy="12858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8" roundtripDataSignature="AMtx7mhwqJbg5Q807epwar1glSSTsZVhf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6" Type="http://schemas.openxmlformats.org/officeDocument/2006/relationships/notesMaster" Target="notesMasters/notesMaster1.xml"/><Relationship Id="rId18" Type="http://customschemas.google.com/relationships/presentationmetadata" Target="meta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JXpOaPzJEHc&amp;list=PLCkBP2csbOsu001Npq5wJKQ7WzWMj1EsL&amp;index=10" TargetMode="External"/><Relationship Id="rId3" Type="http://schemas.openxmlformats.org/officeDocument/2006/relationships/hyperlink" Target="https://www.youtube.com/watch?v=JXpOaPzJEHc&amp;list=PLCkBP2csbOsu001Npq5wJKQ7WzWMj1EsL&amp;index=10" TargetMode="External"/><Relationship Id="rId4" Type="http://schemas.openxmlformats.org/officeDocument/2006/relationships/hyperlink" Target="https://www.youtube.com/watch?v=JXpOaPzJEHc&amp;list=PLCkBP2csbOsu001Npq5wJKQ7WzWMj1EsL&amp;index=10" TargetMode="External"/><Relationship Id="rId5" Type="http://schemas.openxmlformats.org/officeDocument/2006/relationships/hyperlink" Target="https://www.youtube.com/watch?v=JXpOaPzJEHc&amp;list=PLCkBP2csbOsu001Npq5wJKQ7WzWMj1EsL&amp;index=10"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ymdzJN0Us4c&amp;list=PLCkBP2csbOsu001Npq5wJKQ7WzWMj1EsL&amp;index=11" TargetMode="External"/><Relationship Id="rId3" Type="http://schemas.openxmlformats.org/officeDocument/2006/relationships/hyperlink" Target="https://www.youtube.com/playlist?list=PLCkBP2csbOsu001Npq5wJKQ7WzWMj1EsL" TargetMode="External"/><Relationship Id="rId4" Type="http://schemas.openxmlformats.org/officeDocument/2006/relationships/hyperlink" Target="https://www.youtube.com/watch?v=YbmNTWPHG50&amp;list=PLCkBP2csbOsu001Npq5wJKQ7WzWMj1EsL&amp;index=2&amp;t=0s" TargetMode="External"/><Relationship Id="rId5" Type="http://schemas.openxmlformats.org/officeDocument/2006/relationships/hyperlink" Target="https://www.youtube.com/watch?v=YbmNTWPHG50&amp;list=PLCkBP2csbOsu001Npq5wJKQ7WzWMj1EsL&amp;index=2&amp;t=0s" TargetMode="External"/><Relationship Id="rId6" Type="http://schemas.openxmlformats.org/officeDocument/2006/relationships/hyperlink" Target="https://www.youtube.com/watch?v=YbmNTWPHG50&amp;list=PLCkBP2csbOsu001Npq5wJKQ7WzWMj1EsL&amp;index=2&amp;t=0s" TargetMode="External"/><Relationship Id="rId7" Type="http://schemas.openxmlformats.org/officeDocument/2006/relationships/hyperlink" Target="https://www.youtube.com/watch?v=YbmNTWPHG50&amp;list=PLCkBP2csbOsu001Npq5wJKQ7WzWMj1EsL&amp;index=2&amp;t=0s"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ymdzJN0Us4c&amp;list=PLCkBP2csbOsu001Npq5wJKQ7WzWMj1EsL&amp;index=11" TargetMode="External"/><Relationship Id="rId3" Type="http://schemas.openxmlformats.org/officeDocument/2006/relationships/hyperlink" Target="https://www.youtube.com/playlist?list=PLCkBP2csbOsu001Npq5wJKQ7WzWMj1EsL" TargetMode="External"/><Relationship Id="rId4" Type="http://schemas.openxmlformats.org/officeDocument/2006/relationships/hyperlink" Target="https://www.youtube.com/watch?v=ymdzJN0Us4c&amp;list=PLCkBP2csbOsu001Npq5wJKQ7WzWMj1EsL&amp;index=11" TargetMode="External"/><Relationship Id="rId5" Type="http://schemas.openxmlformats.org/officeDocument/2006/relationships/hyperlink" Target="https://www.youtube.com/watch?v=ymdzJN0Us4c&amp;list=PLCkBP2csbOsu001Npq5wJKQ7WzWMj1EsL&amp;index=11" TargetMode="External"/><Relationship Id="rId6" Type="http://schemas.openxmlformats.org/officeDocument/2006/relationships/hyperlink" Target="https://www.youtube.com/watch?v=ymdzJN0Us4c&amp;list=PLCkBP2csbOsu001Npq5wJKQ7WzWMj1EsL&amp;index=11"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AblTo7bS0MI" TargetMode="External"/><Relationship Id="rId3" Type="http://schemas.openxmlformats.org/officeDocument/2006/relationships/hyperlink" Target="https://www.youtube.com/channel/UC7md7J-Hl65IjZZCg-wN4YA" TargetMode="External"/><Relationship Id="rId4" Type="http://schemas.openxmlformats.org/officeDocument/2006/relationships/hyperlink" Target="https://www.youtube.com/watch?v=AblTo7bS0MI" TargetMode="External"/><Relationship Id="rId5" Type="http://schemas.openxmlformats.org/officeDocument/2006/relationships/hyperlink" Target="https://www.youtube.com/watch?v=AblTo7bS0MI" TargetMode="External"/><Relationship Id="rId6" Type="http://schemas.openxmlformats.org/officeDocument/2006/relationships/hyperlink" Target="https://www.youtube.com/watch?v=AblTo7bS0MI" TargetMode="External"/><Relationship Id="rId7" Type="http://schemas.openxmlformats.org/officeDocument/2006/relationships/hyperlink" Target="https://www.youtube.com/watch?v=AblTo7bS0MI" TargetMode="External"/><Relationship Id="rId8" Type="http://schemas.openxmlformats.org/officeDocument/2006/relationships/hyperlink" Target="https://www.youtube.com/watch?v=AblTo7bS0MI"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AblTo7bS0MI" TargetMode="External"/><Relationship Id="rId3" Type="http://schemas.openxmlformats.org/officeDocument/2006/relationships/hyperlink" Target="https://www.youtube.com/channel/UC7md7J-Hl65IjZZCg-wN4YA" TargetMode="External"/><Relationship Id="rId4" Type="http://schemas.openxmlformats.org/officeDocument/2006/relationships/hyperlink" Target="https://www.youtube.com/watch?v=1h9sQSx1pvQ"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AblTo7bS0MI" TargetMode="External"/><Relationship Id="rId3" Type="http://schemas.openxmlformats.org/officeDocument/2006/relationships/hyperlink" Target="https://www.youtube.com/channel/UC7md7J-Hl65IjZZCg-wN4YA" TargetMode="External"/><Relationship Id="rId4" Type="http://schemas.openxmlformats.org/officeDocument/2006/relationships/hyperlink" Target="https://www.youtube.com/watch?v=Hx_xaPHAMXY"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FgcXDKLLMSI"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AblTo7bS0MI" TargetMode="External"/><Relationship Id="rId3" Type="http://schemas.openxmlformats.org/officeDocument/2006/relationships/hyperlink" Target="https://www.youtube.com/channel/UC7md7J-Hl65IjZZCg-wN4YA" TargetMode="External"/><Relationship Id="rId4" Type="http://schemas.openxmlformats.org/officeDocument/2006/relationships/hyperlink" Target="https://www.youtube.com/watch?v=cGr3ZcRflPQ" TargetMode="External"/><Relationship Id="rId5" Type="http://schemas.openxmlformats.org/officeDocument/2006/relationships/hyperlink" Target="https://www.youtube.com/watch?v=cGr3ZcRflPQ" TargetMode="External"/><Relationship Id="rId6" Type="http://schemas.openxmlformats.org/officeDocument/2006/relationships/hyperlink" Target="https://www.youtube.com/watch?v=cGr3ZcRflPQ" TargetMode="External"/><Relationship Id="rId7" Type="http://schemas.openxmlformats.org/officeDocument/2006/relationships/hyperlink" Target="https://www.youtube.com/watch?v=cGr3ZcRflPQ"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pQ9cS9AJ4Oc" TargetMode="External"/><Relationship Id="rId3" Type="http://schemas.openxmlformats.org/officeDocument/2006/relationships/hyperlink" Target="https://www.youtube.com/watch?v=pQ9cS9AJ4Oc" TargetMode="External"/><Relationship Id="rId4" Type="http://schemas.openxmlformats.org/officeDocument/2006/relationships/hyperlink" Target="https://www.youtube.com/watch?v=pQ9cS9AJ4Oc" TargetMode="External"/><Relationship Id="rId5" Type="http://schemas.openxmlformats.org/officeDocument/2006/relationships/hyperlink" Target="https://www.youtube.com/watch?v=pQ9cS9AJ4Oc"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AblTo7bS0MI" TargetMode="External"/><Relationship Id="rId3" Type="http://schemas.openxmlformats.org/officeDocument/2006/relationships/hyperlink" Target="https://www.youtube.com/channel/UC7md7J-Hl65IjZZCg-wN4YA" TargetMode="External"/><Relationship Id="rId4" Type="http://schemas.openxmlformats.org/officeDocument/2006/relationships/hyperlink" Target="https://www.youtube.com/watch?v=AFiLleT1Zro" TargetMode="External"/><Relationship Id="rId5" Type="http://schemas.openxmlformats.org/officeDocument/2006/relationships/hyperlink" Target="https://www.youtube.com/watch?v=AFiLleT1Zro" TargetMode="External"/><Relationship Id="rId6" Type="http://schemas.openxmlformats.org/officeDocument/2006/relationships/hyperlink" Target="https://www.youtube.com/watch?v=AFiLleT1Zro" TargetMode="External"/><Relationship Id="rId7" Type="http://schemas.openxmlformats.org/officeDocument/2006/relationships/hyperlink" Target="https://www.youtube.com/watch?v=AFiLleT1Zro"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9" name="Google Shape;99;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p7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5" name="Google Shape;175;p7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u="sng">
              <a:solidFill>
                <a:schemeClr val="hlink"/>
              </a:solidFill>
              <a:hlinkClick r:id="rId2"/>
            </a:endParaRPr>
          </a:p>
          <a:p>
            <a:pPr indent="0" lvl="0" marL="0" marR="0" rtl="0" algn="l">
              <a:lnSpc>
                <a:spcPct val="100000"/>
              </a:lnSpc>
              <a:spcBef>
                <a:spcPts val="0"/>
              </a:spcBef>
              <a:spcAft>
                <a:spcPts val="0"/>
              </a:spcAft>
              <a:buClr>
                <a:schemeClr val="dk1"/>
              </a:buClr>
              <a:buSzPts val="1200"/>
              <a:buFont typeface="Calibri"/>
              <a:buNone/>
            </a:pPr>
            <a:r>
              <a:rPr lang="en-US"/>
              <a:t>As participants watch the video, ask them to watch what the teacher is doing as well as the students. After the video, ask them to discuss what they noticed. What are the take-aways from this?</a:t>
            </a:r>
            <a:endParaRPr u="sng">
              <a:solidFill>
                <a:schemeClr val="hlink"/>
              </a:solidFill>
              <a:hlinkClick r:id="rId3"/>
            </a:endParaRPr>
          </a:p>
          <a:p>
            <a:pPr indent="0" lvl="0" marL="0" rtl="0" algn="l">
              <a:lnSpc>
                <a:spcPct val="100000"/>
              </a:lnSpc>
              <a:spcBef>
                <a:spcPts val="0"/>
              </a:spcBef>
              <a:spcAft>
                <a:spcPts val="0"/>
              </a:spcAft>
              <a:buSzPts val="1400"/>
              <a:buNone/>
            </a:pPr>
            <a:r>
              <a:rPr lang="en-US" u="sng">
                <a:solidFill>
                  <a:schemeClr val="hlink"/>
                </a:solidFill>
                <a:hlinkClick r:id="rId4"/>
              </a:rPr>
              <a:t>https://www.youtube.com/watch?v=JXpOaPzJEHc&amp;list=PLCkBP2csbOsu001Npq5wJKQ7WzWMj1EsL&amp;index=10</a:t>
            </a:r>
            <a:r>
              <a:rPr lang="en-US"/>
              <a:t> </a:t>
            </a:r>
            <a:r>
              <a:rPr lang="en-US" sz="1100" u="sng">
                <a:solidFill>
                  <a:schemeClr val="hlink"/>
                </a:solidFill>
                <a:latin typeface="Arial"/>
                <a:ea typeface="Arial"/>
                <a:cs typeface="Arial"/>
                <a:sym typeface="Arial"/>
                <a:hlinkClick r:id="rId5"/>
              </a:rPr>
              <a:t>https://www.youtube.com/watch?v=JXpOaPzJEHc&amp;list=PLCkBP2csbOsu001Npq5wJKQ7WzWMj1EsL&amp;index=10</a:t>
            </a:r>
            <a:endParaRPr/>
          </a:p>
        </p:txBody>
      </p:sp>
      <p:sp>
        <p:nvSpPr>
          <p:cNvPr id="176" name="Google Shape;176;p7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p7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6" name="Google Shape;186;p7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u="sng">
                <a:solidFill>
                  <a:schemeClr val="hlink"/>
                </a:solidFill>
                <a:hlinkClick r:id="rId2"/>
              </a:rPr>
              <a:t>This is a PreK video from PaTTAN (Pennsylvania Training and Technical Assistance Network). The channel can be found using this link: </a:t>
            </a:r>
            <a:r>
              <a:rPr lang="en-US" u="sng">
                <a:solidFill>
                  <a:schemeClr val="hlink"/>
                </a:solidFill>
                <a:hlinkClick r:id="rId3"/>
              </a:rPr>
              <a:t>https://www.youtube.com/playlist?list=PLCkBP2csbOsu001Npq5wJKQ7WzWMj1EsL</a:t>
            </a:r>
            <a:r>
              <a:rPr lang="en-US"/>
              <a:t> </a:t>
            </a:r>
            <a:endParaRPr u="sng">
              <a:solidFill>
                <a:schemeClr val="hlink"/>
              </a:solidFill>
              <a:hlinkClick r:id="rId4"/>
            </a:endParaRPr>
          </a:p>
          <a:p>
            <a:pPr indent="0" lvl="0" marL="0" rtl="0" algn="l">
              <a:lnSpc>
                <a:spcPct val="100000"/>
              </a:lnSpc>
              <a:spcBef>
                <a:spcPts val="0"/>
              </a:spcBef>
              <a:spcAft>
                <a:spcPts val="0"/>
              </a:spcAft>
              <a:buSzPts val="1400"/>
              <a:buNone/>
            </a:pPr>
            <a:r>
              <a:t/>
            </a:r>
            <a:endParaRPr u="sng">
              <a:solidFill>
                <a:schemeClr val="hlink"/>
              </a:solidFill>
              <a:hlinkClick r:id="rId5"/>
            </a:endParaRPr>
          </a:p>
          <a:p>
            <a:pPr indent="0" lvl="0" marL="0" marR="0" rtl="0" algn="l">
              <a:lnSpc>
                <a:spcPct val="100000"/>
              </a:lnSpc>
              <a:spcBef>
                <a:spcPts val="0"/>
              </a:spcBef>
              <a:spcAft>
                <a:spcPts val="0"/>
              </a:spcAft>
              <a:buClr>
                <a:schemeClr val="dk1"/>
              </a:buClr>
              <a:buSzPts val="1200"/>
              <a:buFont typeface="Calibri"/>
              <a:buNone/>
            </a:pPr>
            <a:r>
              <a:rPr lang="en-US"/>
              <a:t>As participants watch the video, ask them to watch what the teacher is doing as well as the students. After the video, ask them to discuss what they noticed. What are the take-aways from this?</a:t>
            </a:r>
            <a:endParaRPr u="sng">
              <a:solidFill>
                <a:schemeClr val="hlink"/>
              </a:solidFill>
              <a:hlinkClick r:id="rId6"/>
            </a:endParaRPr>
          </a:p>
          <a:p>
            <a:pPr indent="0" lvl="0" marL="0" rtl="0" algn="l">
              <a:lnSpc>
                <a:spcPct val="100000"/>
              </a:lnSpc>
              <a:spcBef>
                <a:spcPts val="0"/>
              </a:spcBef>
              <a:spcAft>
                <a:spcPts val="0"/>
              </a:spcAft>
              <a:buSzPts val="1400"/>
              <a:buNone/>
            </a:pPr>
            <a:r>
              <a:rPr lang="en-US" u="sng">
                <a:solidFill>
                  <a:schemeClr val="hlink"/>
                </a:solidFill>
                <a:hlinkClick r:id="rId7"/>
              </a:rPr>
              <a:t>https://www.youtube.com/watch?v=YbmNTWPHG50&amp;list=PLCkBP2csbOsu001Npq5wJKQ7WzWMj1EsL&amp;index=2&amp;t=0s</a:t>
            </a:r>
            <a:r>
              <a:rPr lang="en-US"/>
              <a:t> </a:t>
            </a:r>
            <a:endParaRPr/>
          </a:p>
        </p:txBody>
      </p:sp>
      <p:sp>
        <p:nvSpPr>
          <p:cNvPr id="187" name="Google Shape;187;p7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u="sng">
                <a:solidFill>
                  <a:schemeClr val="hlink"/>
                </a:solidFill>
                <a:hlinkClick r:id="rId2"/>
              </a:rPr>
              <a:t>This is a PreK video from PaTTAN (Pennsylvania Training and Technical Assistance Network). The channel can be found using this link: </a:t>
            </a:r>
            <a:r>
              <a:rPr lang="en-US" u="sng">
                <a:solidFill>
                  <a:schemeClr val="hlink"/>
                </a:solidFill>
                <a:hlinkClick r:id="rId3"/>
              </a:rPr>
              <a:t>https://www.youtube.com/playlist?list=PLCkBP2csbOsu001Npq5wJKQ7WzWMj1EsL</a:t>
            </a:r>
            <a:r>
              <a:rPr lang="en-US"/>
              <a:t> </a:t>
            </a:r>
            <a:endParaRPr/>
          </a:p>
          <a:p>
            <a:pPr indent="0" lvl="0" marL="0" rtl="0" algn="l">
              <a:lnSpc>
                <a:spcPct val="100000"/>
              </a:lnSpc>
              <a:spcBef>
                <a:spcPts val="0"/>
              </a:spcBef>
              <a:spcAft>
                <a:spcPts val="0"/>
              </a:spcAft>
              <a:buSzPts val="1400"/>
              <a:buNone/>
            </a:pPr>
            <a:r>
              <a:t/>
            </a:r>
            <a:endParaRPr u="sng">
              <a:solidFill>
                <a:schemeClr val="hlink"/>
              </a:solidFill>
              <a:hlinkClick r:id="rId4"/>
            </a:endParaRPr>
          </a:p>
          <a:p>
            <a:pPr indent="0" lvl="0" marL="0" rtl="0" algn="l">
              <a:lnSpc>
                <a:spcPct val="100000"/>
              </a:lnSpc>
              <a:spcBef>
                <a:spcPts val="0"/>
              </a:spcBef>
              <a:spcAft>
                <a:spcPts val="0"/>
              </a:spcAft>
              <a:buSzPts val="1400"/>
              <a:buNone/>
            </a:pPr>
            <a:r>
              <a:rPr lang="en-US"/>
              <a:t>Use the video which is applicable to your participants, i.e., if you are working with a group of preschool teachers then there is no need to show them the video of the primary curriculum being implemented. </a:t>
            </a:r>
            <a:endParaRPr/>
          </a:p>
          <a:p>
            <a:pPr indent="0" lvl="0" marL="0" rtl="0" algn="l">
              <a:lnSpc>
                <a:spcPct val="100000"/>
              </a:lnSpc>
              <a:spcBef>
                <a:spcPts val="0"/>
              </a:spcBef>
              <a:spcAft>
                <a:spcPts val="0"/>
              </a:spcAft>
              <a:buSzPts val="1400"/>
              <a:buNone/>
            </a:pPr>
            <a:r>
              <a:t/>
            </a:r>
            <a:endParaRPr u="sng">
              <a:solidFill>
                <a:schemeClr val="hlink"/>
              </a:solidFill>
              <a:hlinkClick r:id="rId5"/>
            </a:endParaRPr>
          </a:p>
          <a:p>
            <a:pPr indent="0" lvl="0" marL="0" rtl="0" algn="l">
              <a:lnSpc>
                <a:spcPct val="100000"/>
              </a:lnSpc>
              <a:spcBef>
                <a:spcPts val="0"/>
              </a:spcBef>
              <a:spcAft>
                <a:spcPts val="0"/>
              </a:spcAft>
              <a:buSzPts val="1400"/>
              <a:buNone/>
            </a:pPr>
            <a:r>
              <a:rPr lang="en-US"/>
              <a:t>As participants watch the video, ask them to watch what the teacher is doing as well as the students. After the video, ask them to discuss what they noticed. What are the take-aways from this?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solidFill>
                  <a:schemeClr val="hlink"/>
                </a:solidFill>
                <a:hlinkClick r:id="rId6"/>
              </a:rPr>
              <a:t>https://www.youtube.com/watch?v=ymdzJN0Us4c&amp;list=PLCkBP2csbOsu001Npq5wJKQ7WzWMj1EsL&amp;index=11</a:t>
            </a:r>
            <a:endParaRPr/>
          </a:p>
        </p:txBody>
      </p:sp>
      <p:sp>
        <p:nvSpPr>
          <p:cNvPr id="108" name="Google Shape;108;p3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4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u="sng">
                <a:solidFill>
                  <a:schemeClr val="hlink"/>
                </a:solidFill>
                <a:hlinkClick r:id="rId2"/>
              </a:rPr>
              <a:t>This video is from the Heggerty YouTube channel </a:t>
            </a:r>
            <a:r>
              <a:rPr lang="en-US" u="sng">
                <a:solidFill>
                  <a:schemeClr val="hlink"/>
                </a:solidFill>
                <a:hlinkClick r:id="rId3"/>
              </a:rPr>
              <a:t>https://www.youtube.com/channel/UC7md7J-Hl65IjZZCg-wN4YA</a:t>
            </a:r>
            <a:r>
              <a:rPr lang="en-US"/>
              <a:t> </a:t>
            </a:r>
            <a:endParaRPr u="sng">
              <a:solidFill>
                <a:schemeClr val="hlink"/>
              </a:solidFill>
              <a:hlinkClick r:id="rId4"/>
            </a:endParaRPr>
          </a:p>
          <a:p>
            <a:pPr indent="0" lvl="0" marL="0" rtl="0" algn="l">
              <a:lnSpc>
                <a:spcPct val="100000"/>
              </a:lnSpc>
              <a:spcBef>
                <a:spcPts val="0"/>
              </a:spcBef>
              <a:spcAft>
                <a:spcPts val="0"/>
              </a:spcAft>
              <a:buSzPts val="1400"/>
              <a:buNone/>
            </a:pPr>
            <a:r>
              <a:t/>
            </a:r>
            <a:endParaRPr u="sng">
              <a:solidFill>
                <a:schemeClr val="hlink"/>
              </a:solidFill>
              <a:hlinkClick r:id="rId5"/>
            </a:endParaRPr>
          </a:p>
          <a:p>
            <a:pPr indent="0" lvl="0" marL="0" rtl="0" algn="l">
              <a:lnSpc>
                <a:spcPct val="100000"/>
              </a:lnSpc>
              <a:spcBef>
                <a:spcPts val="0"/>
              </a:spcBef>
              <a:spcAft>
                <a:spcPts val="0"/>
              </a:spcAft>
              <a:buSzPts val="1400"/>
              <a:buNone/>
            </a:pPr>
            <a:r>
              <a:t/>
            </a:r>
            <a:endParaRPr u="sng">
              <a:solidFill>
                <a:schemeClr val="hlink"/>
              </a:solidFill>
              <a:hlinkClick r:id="rId6"/>
            </a:endParaRPr>
          </a:p>
          <a:p>
            <a:pPr indent="0" lvl="0" marL="0" rtl="0" algn="l">
              <a:lnSpc>
                <a:spcPct val="100000"/>
              </a:lnSpc>
              <a:spcBef>
                <a:spcPts val="0"/>
              </a:spcBef>
              <a:spcAft>
                <a:spcPts val="0"/>
              </a:spcAft>
              <a:buSzPts val="1400"/>
              <a:buNone/>
            </a:pPr>
            <a:r>
              <a:t/>
            </a:r>
            <a:endParaRPr u="sng">
              <a:solidFill>
                <a:schemeClr val="hlink"/>
              </a:solidFill>
              <a:hlinkClick r:id="rId7"/>
            </a:endParaRPr>
          </a:p>
          <a:p>
            <a:pPr indent="0" lvl="0" marL="0" rtl="0" algn="l">
              <a:lnSpc>
                <a:spcPct val="100000"/>
              </a:lnSpc>
              <a:spcBef>
                <a:spcPts val="0"/>
              </a:spcBef>
              <a:spcAft>
                <a:spcPts val="0"/>
              </a:spcAft>
              <a:buSzPts val="1400"/>
              <a:buNone/>
            </a:pPr>
            <a:r>
              <a:rPr lang="en-US" u="sng">
                <a:solidFill>
                  <a:schemeClr val="hlink"/>
                </a:solidFill>
                <a:hlinkClick r:id="rId8"/>
              </a:rPr>
              <a:t>Video: https://www.youtube.com/watch?v=AblTo7bS0MI</a:t>
            </a:r>
            <a:r>
              <a:rPr lang="en-US"/>
              <a:t> </a:t>
            </a:r>
            <a:endParaRPr/>
          </a:p>
        </p:txBody>
      </p:sp>
      <p:sp>
        <p:nvSpPr>
          <p:cNvPr id="119" name="Google Shape;119;p4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p4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u="sng">
                <a:solidFill>
                  <a:schemeClr val="hlink"/>
                </a:solidFill>
                <a:hlinkClick r:id="rId2"/>
              </a:rPr>
              <a:t>This video is from the Heggerty YouTube channel </a:t>
            </a:r>
            <a:r>
              <a:rPr lang="en-US" u="sng">
                <a:solidFill>
                  <a:schemeClr val="hlink"/>
                </a:solidFill>
                <a:hlinkClick r:id="rId3"/>
              </a:rPr>
              <a:t>https://www.youtube.com/channel/UC7md7J-Hl65IjZZCg-wN4YA</a:t>
            </a:r>
            <a:r>
              <a:rPr lang="en-US"/>
              <a:t>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solidFill>
                  <a:schemeClr val="hlink"/>
                </a:solidFill>
                <a:hlinkClick r:id="rId4"/>
              </a:rPr>
              <a:t>Video: https://www.youtube.com/watch?v=1h9sQSx1pvQ</a:t>
            </a:r>
            <a:r>
              <a:rPr lang="en-US"/>
              <a:t> </a:t>
            </a:r>
            <a:endParaRPr/>
          </a:p>
          <a:p>
            <a:pPr indent="0" lvl="0" marL="0" rtl="0" algn="l">
              <a:lnSpc>
                <a:spcPct val="100000"/>
              </a:lnSpc>
              <a:spcBef>
                <a:spcPts val="0"/>
              </a:spcBef>
              <a:spcAft>
                <a:spcPts val="0"/>
              </a:spcAft>
              <a:buSzPts val="1400"/>
              <a:buNone/>
            </a:pPr>
            <a:r>
              <a:t/>
            </a:r>
            <a:endParaRPr/>
          </a:p>
        </p:txBody>
      </p:sp>
      <p:sp>
        <p:nvSpPr>
          <p:cNvPr id="127" name="Google Shape;127;p4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4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u="sng">
                <a:solidFill>
                  <a:schemeClr val="hlink"/>
                </a:solidFill>
                <a:hlinkClick r:id="rId2"/>
              </a:rPr>
              <a:t>This video is from the Heggerty YouTube channel </a:t>
            </a:r>
            <a:r>
              <a:rPr lang="en-US" u="sng">
                <a:solidFill>
                  <a:schemeClr val="hlink"/>
                </a:solidFill>
                <a:hlinkClick r:id="rId3"/>
              </a:rPr>
              <a:t>https://www.youtube.com/channel/UC7md7J-Hl65IjZZCg-wN4YA</a:t>
            </a:r>
            <a:r>
              <a:rPr lang="en-US"/>
              <a:t>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solidFill>
                  <a:schemeClr val="hlink"/>
                </a:solidFill>
                <a:hlinkClick r:id="rId4"/>
              </a:rPr>
              <a:t>Video: https://www.youtube.com/watch?v=Hx_xaPHAMXY</a:t>
            </a:r>
            <a:r>
              <a:rPr lang="en-US"/>
              <a:t> </a:t>
            </a:r>
            <a:endParaRPr/>
          </a:p>
          <a:p>
            <a:pPr indent="0" lvl="0" marL="0" rtl="0" algn="l">
              <a:lnSpc>
                <a:spcPct val="100000"/>
              </a:lnSpc>
              <a:spcBef>
                <a:spcPts val="0"/>
              </a:spcBef>
              <a:spcAft>
                <a:spcPts val="0"/>
              </a:spcAft>
              <a:buSzPts val="1400"/>
              <a:buNone/>
            </a:pPr>
            <a:r>
              <a:t/>
            </a:r>
            <a:endParaRPr/>
          </a:p>
        </p:txBody>
      </p:sp>
      <p:sp>
        <p:nvSpPr>
          <p:cNvPr id="135" name="Google Shape;135;p4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p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5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solidFill>
                  <a:schemeClr val="hlink"/>
                </a:solidFill>
                <a:hlinkClick r:id="rId2"/>
              </a:rPr>
              <a:t>Video: https://www.youtube.com/watch?v=FgcXDKLLMSI</a:t>
            </a:r>
            <a:endParaRPr/>
          </a:p>
          <a:p>
            <a:pPr indent="0" lvl="0" marL="0" rtl="0" algn="l">
              <a:lnSpc>
                <a:spcPct val="100000"/>
              </a:lnSpc>
              <a:spcBef>
                <a:spcPts val="0"/>
              </a:spcBef>
              <a:spcAft>
                <a:spcPts val="0"/>
              </a:spcAft>
              <a:buSzPts val="1400"/>
              <a:buNone/>
            </a:pPr>
            <a:r>
              <a:t/>
            </a:r>
            <a:endParaRPr/>
          </a:p>
        </p:txBody>
      </p:sp>
      <p:sp>
        <p:nvSpPr>
          <p:cNvPr id="143" name="Google Shape;143;p5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p5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0" name="Google Shape;150;p5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u="sng">
                <a:solidFill>
                  <a:schemeClr val="hlink"/>
                </a:solidFill>
                <a:hlinkClick r:id="rId2"/>
              </a:rPr>
              <a:t>This video is from the Heggerty YouTube channel </a:t>
            </a:r>
            <a:r>
              <a:rPr lang="en-US" u="sng">
                <a:solidFill>
                  <a:schemeClr val="hlink"/>
                </a:solidFill>
                <a:hlinkClick r:id="rId3"/>
              </a:rPr>
              <a:t>https://www.youtube.com/channel/UC7md7J-Hl65IjZZCg-wN4YA</a:t>
            </a:r>
            <a:r>
              <a:rPr lang="en-US"/>
              <a:t> </a:t>
            </a:r>
            <a:endParaRPr/>
          </a:p>
          <a:p>
            <a:pPr indent="0" lvl="0" marL="0" rtl="0" algn="l">
              <a:lnSpc>
                <a:spcPct val="100000"/>
              </a:lnSpc>
              <a:spcBef>
                <a:spcPts val="0"/>
              </a:spcBef>
              <a:spcAft>
                <a:spcPts val="0"/>
              </a:spcAft>
              <a:buSzPts val="1400"/>
              <a:buNone/>
            </a:pPr>
            <a:r>
              <a:t/>
            </a:r>
            <a:endParaRPr u="sng">
              <a:solidFill>
                <a:schemeClr val="hlink"/>
              </a:solidFill>
              <a:hlinkClick r:id="rId4"/>
            </a:endParaRPr>
          </a:p>
          <a:p>
            <a:pPr indent="0" lvl="0" marL="0" rtl="0" algn="l">
              <a:lnSpc>
                <a:spcPct val="100000"/>
              </a:lnSpc>
              <a:spcBef>
                <a:spcPts val="0"/>
              </a:spcBef>
              <a:spcAft>
                <a:spcPts val="0"/>
              </a:spcAft>
              <a:buSzPts val="1400"/>
              <a:buNone/>
            </a:pPr>
            <a:r>
              <a:t/>
            </a:r>
            <a:endParaRPr u="sng">
              <a:solidFill>
                <a:schemeClr val="hlink"/>
              </a:solidFill>
              <a:hlinkClick r:id="rId5"/>
            </a:endParaRPr>
          </a:p>
          <a:p>
            <a:pPr indent="0" lvl="0" marL="0" rtl="0" algn="l">
              <a:lnSpc>
                <a:spcPct val="100000"/>
              </a:lnSpc>
              <a:spcBef>
                <a:spcPts val="0"/>
              </a:spcBef>
              <a:spcAft>
                <a:spcPts val="0"/>
              </a:spcAft>
              <a:buSzPts val="1400"/>
              <a:buNone/>
            </a:pPr>
            <a:r>
              <a:t/>
            </a:r>
            <a:endParaRPr u="sng">
              <a:solidFill>
                <a:schemeClr val="hlink"/>
              </a:solidFill>
              <a:hlinkClick r:id="rId6"/>
            </a:endParaRPr>
          </a:p>
          <a:p>
            <a:pPr indent="0" lvl="0" marL="0" rtl="0" algn="l">
              <a:lnSpc>
                <a:spcPct val="100000"/>
              </a:lnSpc>
              <a:spcBef>
                <a:spcPts val="0"/>
              </a:spcBef>
              <a:spcAft>
                <a:spcPts val="0"/>
              </a:spcAft>
              <a:buSzPts val="1400"/>
              <a:buNone/>
            </a:pPr>
            <a:r>
              <a:rPr lang="en-US" u="sng">
                <a:solidFill>
                  <a:schemeClr val="hlink"/>
                </a:solidFill>
                <a:hlinkClick r:id="rId7"/>
              </a:rPr>
              <a:t>Video: https://www.youtube.com/watch?v=cGr3ZcRflPQ</a:t>
            </a:r>
            <a:endParaRPr/>
          </a:p>
        </p:txBody>
      </p:sp>
      <p:sp>
        <p:nvSpPr>
          <p:cNvPr id="151" name="Google Shape;151;p5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p6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9" name="Google Shape;159;p6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u="sng">
              <a:solidFill>
                <a:schemeClr val="hlink"/>
              </a:solidFill>
              <a:hlinkClick r:id="rId2"/>
            </a:endParaRPr>
          </a:p>
          <a:p>
            <a:pPr indent="0" lvl="0" marL="0" rtl="0" algn="l">
              <a:lnSpc>
                <a:spcPct val="100000"/>
              </a:lnSpc>
              <a:spcBef>
                <a:spcPts val="0"/>
              </a:spcBef>
              <a:spcAft>
                <a:spcPts val="0"/>
              </a:spcAft>
              <a:buSzPts val="1400"/>
              <a:buNone/>
            </a:pPr>
            <a:r>
              <a:t/>
            </a:r>
            <a:endParaRPr u="sng">
              <a:solidFill>
                <a:schemeClr val="hlink"/>
              </a:solidFill>
              <a:hlinkClick r:id="rId3"/>
            </a:endParaRPr>
          </a:p>
          <a:p>
            <a:pPr indent="0" lvl="0" marL="0" rtl="0" algn="l">
              <a:lnSpc>
                <a:spcPct val="100000"/>
              </a:lnSpc>
              <a:spcBef>
                <a:spcPts val="0"/>
              </a:spcBef>
              <a:spcAft>
                <a:spcPts val="0"/>
              </a:spcAft>
              <a:buSzPts val="1400"/>
              <a:buNone/>
            </a:pPr>
            <a:r>
              <a:t/>
            </a:r>
            <a:endParaRPr u="sng">
              <a:solidFill>
                <a:schemeClr val="hlink"/>
              </a:solidFill>
              <a:hlinkClick r:id="rId4"/>
            </a:endParaRPr>
          </a:p>
          <a:p>
            <a:pPr indent="0" lvl="0" marL="0" rtl="0" algn="l">
              <a:lnSpc>
                <a:spcPct val="100000"/>
              </a:lnSpc>
              <a:spcBef>
                <a:spcPts val="0"/>
              </a:spcBef>
              <a:spcAft>
                <a:spcPts val="0"/>
              </a:spcAft>
              <a:buSzPts val="1400"/>
              <a:buNone/>
            </a:pPr>
            <a:r>
              <a:rPr lang="en-US" u="sng">
                <a:solidFill>
                  <a:schemeClr val="hlink"/>
                </a:solidFill>
                <a:hlinkClick r:id="rId5"/>
              </a:rPr>
              <a:t>Video: https://www.youtube.com/watch?v=pQ9cS9AJ4Oc</a:t>
            </a:r>
            <a:endParaRPr/>
          </a:p>
        </p:txBody>
      </p:sp>
      <p:sp>
        <p:nvSpPr>
          <p:cNvPr id="160" name="Google Shape;160;p6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p6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7" name="Google Shape;167;p6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u="sng">
                <a:solidFill>
                  <a:schemeClr val="hlink"/>
                </a:solidFill>
                <a:hlinkClick r:id="rId2"/>
              </a:rPr>
              <a:t>This video is from the Heggerty YouTube channel </a:t>
            </a:r>
            <a:r>
              <a:rPr lang="en-US" u="sng">
                <a:solidFill>
                  <a:schemeClr val="hlink"/>
                </a:solidFill>
                <a:hlinkClick r:id="rId3"/>
              </a:rPr>
              <a:t>https://www.youtube.com/channel/UC7md7J-Hl65IjZZCg-wN4YA</a:t>
            </a:r>
            <a:r>
              <a:rPr lang="en-US"/>
              <a:t> </a:t>
            </a:r>
            <a:endParaRPr/>
          </a:p>
          <a:p>
            <a:pPr indent="0" lvl="0" marL="0" rtl="0" algn="l">
              <a:lnSpc>
                <a:spcPct val="100000"/>
              </a:lnSpc>
              <a:spcBef>
                <a:spcPts val="0"/>
              </a:spcBef>
              <a:spcAft>
                <a:spcPts val="0"/>
              </a:spcAft>
              <a:buSzPts val="1400"/>
              <a:buNone/>
            </a:pPr>
            <a:r>
              <a:t/>
            </a:r>
            <a:endParaRPr u="sng">
              <a:solidFill>
                <a:schemeClr val="hlink"/>
              </a:solidFill>
              <a:hlinkClick r:id="rId4"/>
            </a:endParaRPr>
          </a:p>
          <a:p>
            <a:pPr indent="0" lvl="0" marL="0" rtl="0" algn="l">
              <a:lnSpc>
                <a:spcPct val="100000"/>
              </a:lnSpc>
              <a:spcBef>
                <a:spcPts val="0"/>
              </a:spcBef>
              <a:spcAft>
                <a:spcPts val="0"/>
              </a:spcAft>
              <a:buSzPts val="1400"/>
              <a:buNone/>
            </a:pPr>
            <a:r>
              <a:t/>
            </a:r>
            <a:endParaRPr u="sng">
              <a:solidFill>
                <a:schemeClr val="hlink"/>
              </a:solidFill>
              <a:hlinkClick r:id="rId5"/>
            </a:endParaRPr>
          </a:p>
          <a:p>
            <a:pPr indent="0" lvl="0" marL="0" rtl="0" algn="l">
              <a:lnSpc>
                <a:spcPct val="100000"/>
              </a:lnSpc>
              <a:spcBef>
                <a:spcPts val="0"/>
              </a:spcBef>
              <a:spcAft>
                <a:spcPts val="0"/>
              </a:spcAft>
              <a:buSzPts val="1400"/>
              <a:buNone/>
            </a:pPr>
            <a:r>
              <a:t/>
            </a:r>
            <a:endParaRPr u="sng">
              <a:solidFill>
                <a:schemeClr val="hlink"/>
              </a:solidFill>
              <a:hlinkClick r:id="rId6"/>
            </a:endParaRPr>
          </a:p>
          <a:p>
            <a:pPr indent="0" lvl="0" marL="0" rtl="0" algn="l">
              <a:lnSpc>
                <a:spcPct val="100000"/>
              </a:lnSpc>
              <a:spcBef>
                <a:spcPts val="0"/>
              </a:spcBef>
              <a:spcAft>
                <a:spcPts val="0"/>
              </a:spcAft>
              <a:buSzPts val="1400"/>
              <a:buNone/>
            </a:pPr>
            <a:r>
              <a:rPr lang="en-US" u="sng">
                <a:solidFill>
                  <a:schemeClr val="hlink"/>
                </a:solidFill>
                <a:hlinkClick r:id="rId7"/>
              </a:rPr>
              <a:t>Video: https://www.youtube.com/watch?v=AFiLleT1Zro</a:t>
            </a:r>
            <a:endParaRPr/>
          </a:p>
        </p:txBody>
      </p:sp>
      <p:sp>
        <p:nvSpPr>
          <p:cNvPr id="168" name="Google Shape;168;p6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Google Shape;16;p92"/>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92"/>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18" name="Google Shape;18;p9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9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9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77" name="Shape 77"/>
        <p:cNvGrpSpPr/>
        <p:nvPr/>
      </p:nvGrpSpPr>
      <p:grpSpPr>
        <a:xfrm>
          <a:off x="0" y="0"/>
          <a:ext cx="0" cy="0"/>
          <a:chOff x="0" y="0"/>
          <a:chExt cx="0" cy="0"/>
        </a:xfrm>
      </p:grpSpPr>
      <p:sp>
        <p:nvSpPr>
          <p:cNvPr id="78" name="Google Shape;78;p12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29"/>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80" name="Google Shape;80;p12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81" name="Google Shape;81;p1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4" name="Shape 84"/>
        <p:cNvGrpSpPr/>
        <p:nvPr/>
      </p:nvGrpSpPr>
      <p:grpSpPr>
        <a:xfrm>
          <a:off x="0" y="0"/>
          <a:ext cx="0" cy="0"/>
          <a:chOff x="0" y="0"/>
          <a:chExt cx="0" cy="0"/>
        </a:xfrm>
      </p:grpSpPr>
      <p:sp>
        <p:nvSpPr>
          <p:cNvPr id="85" name="Google Shape;85;p1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30"/>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7" name="Google Shape;87;p1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1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90" name="Shape 90"/>
        <p:cNvGrpSpPr/>
        <p:nvPr/>
      </p:nvGrpSpPr>
      <p:grpSpPr>
        <a:xfrm>
          <a:off x="0" y="0"/>
          <a:ext cx="0" cy="0"/>
          <a:chOff x="0" y="0"/>
          <a:chExt cx="0" cy="0"/>
        </a:xfrm>
      </p:grpSpPr>
      <p:sp>
        <p:nvSpPr>
          <p:cNvPr id="91" name="Google Shape;91;p131"/>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31"/>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93" name="Google Shape;93;p1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 name="Shape 27"/>
        <p:cNvGrpSpPr/>
        <p:nvPr/>
      </p:nvGrpSpPr>
      <p:grpSpPr>
        <a:xfrm>
          <a:off x="0" y="0"/>
          <a:ext cx="0" cy="0"/>
          <a:chOff x="0" y="0"/>
          <a:chExt cx="0" cy="0"/>
        </a:xfrm>
      </p:grpSpPr>
      <p:sp>
        <p:nvSpPr>
          <p:cNvPr id="28" name="Google Shape;28;p10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0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10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0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0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33" name="Shape 33"/>
        <p:cNvGrpSpPr/>
        <p:nvPr/>
      </p:nvGrpSpPr>
      <p:grpSpPr>
        <a:xfrm>
          <a:off x="0" y="0"/>
          <a:ext cx="0" cy="0"/>
          <a:chOff x="0" y="0"/>
          <a:chExt cx="0" cy="0"/>
        </a:xfrm>
      </p:grpSpPr>
      <p:sp>
        <p:nvSpPr>
          <p:cNvPr id="34" name="Google Shape;34;p1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1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36" name="Google Shape;36;p1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9" name="Shape 39"/>
        <p:cNvGrpSpPr/>
        <p:nvPr/>
      </p:nvGrpSpPr>
      <p:grpSpPr>
        <a:xfrm>
          <a:off x="0" y="0"/>
          <a:ext cx="0" cy="0"/>
          <a:chOff x="0" y="0"/>
          <a:chExt cx="0" cy="0"/>
        </a:xfrm>
      </p:grpSpPr>
      <p:sp>
        <p:nvSpPr>
          <p:cNvPr id="40" name="Google Shape;40;p1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11"/>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2" name="Google Shape;42;p111"/>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3" name="Google Shape;43;p1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46" name="Shape 46"/>
        <p:cNvGrpSpPr/>
        <p:nvPr/>
      </p:nvGrpSpPr>
      <p:grpSpPr>
        <a:xfrm>
          <a:off x="0" y="0"/>
          <a:ext cx="0" cy="0"/>
          <a:chOff x="0" y="0"/>
          <a:chExt cx="0" cy="0"/>
        </a:xfrm>
      </p:grpSpPr>
      <p:sp>
        <p:nvSpPr>
          <p:cNvPr id="47" name="Google Shape;47;p12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2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49" name="Google Shape;49;p1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52" name="Shape 52"/>
        <p:cNvGrpSpPr/>
        <p:nvPr/>
      </p:nvGrpSpPr>
      <p:grpSpPr>
        <a:xfrm>
          <a:off x="0" y="0"/>
          <a:ext cx="0" cy="0"/>
          <a:chOff x="0" y="0"/>
          <a:chExt cx="0" cy="0"/>
        </a:xfrm>
      </p:grpSpPr>
      <p:sp>
        <p:nvSpPr>
          <p:cNvPr id="53" name="Google Shape;53;p1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2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55" name="Google Shape;55;p12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6" name="Google Shape;56;p12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57" name="Google Shape;57;p12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8" name="Google Shape;58;p1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61" name="Shape 61"/>
        <p:cNvGrpSpPr/>
        <p:nvPr/>
      </p:nvGrpSpPr>
      <p:grpSpPr>
        <a:xfrm>
          <a:off x="0" y="0"/>
          <a:ext cx="0" cy="0"/>
          <a:chOff x="0" y="0"/>
          <a:chExt cx="0" cy="0"/>
        </a:xfrm>
      </p:grpSpPr>
      <p:sp>
        <p:nvSpPr>
          <p:cNvPr id="62" name="Google Shape;62;p1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6" name="Shape 66"/>
        <p:cNvGrpSpPr/>
        <p:nvPr/>
      </p:nvGrpSpPr>
      <p:grpSpPr>
        <a:xfrm>
          <a:off x="0" y="0"/>
          <a:ext cx="0" cy="0"/>
          <a:chOff x="0" y="0"/>
          <a:chExt cx="0" cy="0"/>
        </a:xfrm>
      </p:grpSpPr>
      <p:sp>
        <p:nvSpPr>
          <p:cNvPr id="67" name="Google Shape;67;p1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70" name="Shape 70"/>
        <p:cNvGrpSpPr/>
        <p:nvPr/>
      </p:nvGrpSpPr>
      <p:grpSpPr>
        <a:xfrm>
          <a:off x="0" y="0"/>
          <a:ext cx="0" cy="0"/>
          <a:chOff x="0" y="0"/>
          <a:chExt cx="0" cy="0"/>
        </a:xfrm>
      </p:grpSpPr>
      <p:sp>
        <p:nvSpPr>
          <p:cNvPr id="71" name="Google Shape;71;p12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73" name="Google Shape;73;p12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74" name="Google Shape;74;p1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3.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1"/>
        </a:solidFill>
      </p:bgPr>
    </p:bg>
    <p:spTree>
      <p:nvGrpSpPr>
        <p:cNvPr id="9" name="Shape 9"/>
        <p:cNvGrpSpPr/>
        <p:nvPr/>
      </p:nvGrpSpPr>
      <p:grpSpPr>
        <a:xfrm>
          <a:off x="0" y="0"/>
          <a:ext cx="0" cy="0"/>
          <a:chOff x="0" y="0"/>
          <a:chExt cx="0" cy="0"/>
        </a:xfrm>
      </p:grpSpPr>
      <p:sp>
        <p:nvSpPr>
          <p:cNvPr id="10" name="Google Shape;10;p9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90"/>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12" name="Google Shape;12;p9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13" name="Google Shape;13;p9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14" name="Google Shape;14;p9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1" name="Shape 21"/>
        <p:cNvGrpSpPr/>
        <p:nvPr/>
      </p:nvGrpSpPr>
      <p:grpSpPr>
        <a:xfrm>
          <a:off x="0" y="0"/>
          <a:ext cx="0" cy="0"/>
          <a:chOff x="0" y="0"/>
          <a:chExt cx="0" cy="0"/>
        </a:xfrm>
      </p:grpSpPr>
      <p:sp>
        <p:nvSpPr>
          <p:cNvPr id="22" name="Google Shape;22;p10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3" name="Google Shape;23;p10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4" name="Google Shape;24;p10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25" name="Google Shape;25;p10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26" name="Google Shape;26;p10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www.youtube.com/watch?v=JXpOaPzJEHc" TargetMode="External"/><Relationship Id="rId4" Type="http://schemas.openxmlformats.org/officeDocument/2006/relationships/image" Target="../media/image2.jpg"/><Relationship Id="rId5" Type="http://schemas.openxmlformats.org/officeDocument/2006/relationships/hyperlink" Target="https://www.youtube.com/watch?v=JXpOaPzJEHc&amp;list=PLCkBP2csbOsu001Npq5wJKQ7WzWMj1EsL&amp;index=1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youtube.com/watch?v=ymdzJN0Us4c" TargetMode="External"/><Relationship Id="rId4" Type="http://schemas.openxmlformats.org/officeDocument/2006/relationships/image" Target="../media/image10.jpg"/><Relationship Id="rId5" Type="http://schemas.openxmlformats.org/officeDocument/2006/relationships/hyperlink" Target="https://www.youtube.com/watch?v=ymdzJN0Us4c&amp;list=PLCkBP2csbOsu001Npq5wJKQ7WzWMj1EsL&amp;index=1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youtube.com/watch?v=AblTo7bS0MI" TargetMode="External"/><Relationship Id="rId4" Type="http://schemas.openxmlformats.org/officeDocument/2006/relationships/image" Target="../media/image7.jpg"/><Relationship Id="rId5" Type="http://schemas.openxmlformats.org/officeDocument/2006/relationships/hyperlink" Target="https://www.youtube.com/watch?v=AblTo7bS0M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youtube.com/watch?v=1h9sQSx1pvQ" TargetMode="External"/><Relationship Id="rId4" Type="http://schemas.openxmlformats.org/officeDocument/2006/relationships/hyperlink" Target="http://www.youtube.com/watch?v=1h9sQSx1pvQ" TargetMode="External"/><Relationship Id="rId5"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youtube.com/watch?v=Hx_xaPHAMXY" TargetMode="External"/><Relationship Id="rId4" Type="http://schemas.openxmlformats.org/officeDocument/2006/relationships/hyperlink" Target="http://www.youtube.com/watch?v=Hx_xaPHAMXY" TargetMode="External"/><Relationship Id="rId5" Type="http://schemas.openxmlformats.org/officeDocument/2006/relationships/image" Target="../media/image9.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youtube.com/watch?v=FgcXDKLLMSI" TargetMode="External"/><Relationship Id="rId4" Type="http://schemas.openxmlformats.org/officeDocument/2006/relationships/hyperlink" Target="http://www.youtube.com/watch?v=FgcXDKLLMSI" TargetMode="External"/><Relationship Id="rId5"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youtube.com/watch?v=cGr3ZcRflPQ" TargetMode="External"/><Relationship Id="rId4" Type="http://schemas.openxmlformats.org/officeDocument/2006/relationships/hyperlink" Target="http://www.youtube.com/watch?v=cGr3ZcRflPQ" TargetMode="External"/><Relationship Id="rId5"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youtube.com/watch?v=pQ9cS9AJ4Oc" TargetMode="External"/><Relationship Id="rId4" Type="http://schemas.openxmlformats.org/officeDocument/2006/relationships/hyperlink" Target="http://www.youtube.com/watch?v=pQ9cS9AJ4Oc" TargetMode="External"/><Relationship Id="rId5"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youtube.com/watch?v=AFiLleT1Zro" TargetMode="External"/><Relationship Id="rId4" Type="http://schemas.openxmlformats.org/officeDocument/2006/relationships/hyperlink" Target="http://www.youtube.com/watch?v=AFiLleT1Zro" TargetMode="External"/><Relationship Id="rId5"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0" name="Shape 100"/>
        <p:cNvGrpSpPr/>
        <p:nvPr/>
      </p:nvGrpSpPr>
      <p:grpSpPr>
        <a:xfrm>
          <a:off x="0" y="0"/>
          <a:ext cx="0" cy="0"/>
          <a:chOff x="0" y="0"/>
          <a:chExt cx="0" cy="0"/>
        </a:xfrm>
      </p:grpSpPr>
      <p:sp>
        <p:nvSpPr>
          <p:cNvPr id="101" name="Google Shape;101;p1"/>
          <p:cNvSpPr/>
          <p:nvPr/>
        </p:nvSpPr>
        <p:spPr>
          <a:xfrm>
            <a:off x="0" y="-3324"/>
            <a:ext cx="9144000" cy="686132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02" name="Google Shape;102;p1"/>
          <p:cNvSpPr/>
          <p:nvPr/>
        </p:nvSpPr>
        <p:spPr>
          <a:xfrm>
            <a:off x="241300" y="321733"/>
            <a:ext cx="8680116" cy="6214534"/>
          </a:xfrm>
          <a:prstGeom prst="rect">
            <a:avLst/>
          </a:prstGeom>
          <a:solidFill>
            <a:srgbClr val="3F3F3F"/>
          </a:solidFill>
          <a:ln cap="sq" cmpd="thinThick" w="12700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03" name="Google Shape;103;p1"/>
          <p:cNvSpPr txBox="1"/>
          <p:nvPr>
            <p:ph type="ctrTitle"/>
          </p:nvPr>
        </p:nvSpPr>
        <p:spPr>
          <a:xfrm>
            <a:off x="990600" y="3020884"/>
            <a:ext cx="7416800" cy="266532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lt1"/>
              </a:buClr>
              <a:buSzPts val="4500"/>
              <a:buFont typeface="Arial"/>
              <a:buNone/>
            </a:pPr>
            <a:r>
              <a:rPr lang="en-US" sz="4500">
                <a:latin typeface="Arial"/>
                <a:ea typeface="Arial"/>
                <a:cs typeface="Arial"/>
                <a:sym typeface="Arial"/>
              </a:rPr>
              <a:t>Teaching Phonological Awareness</a:t>
            </a:r>
            <a:br>
              <a:rPr lang="en-US" sz="4500">
                <a:latin typeface="Arial"/>
                <a:ea typeface="Arial"/>
                <a:cs typeface="Arial"/>
                <a:sym typeface="Arial"/>
              </a:rPr>
            </a:br>
            <a:br>
              <a:rPr lang="en-US" sz="4500">
                <a:latin typeface="Arial"/>
                <a:ea typeface="Arial"/>
                <a:cs typeface="Arial"/>
                <a:sym typeface="Arial"/>
              </a:rPr>
            </a:br>
            <a:r>
              <a:rPr lang="en-US" sz="4500">
                <a:latin typeface="Arial"/>
                <a:ea typeface="Arial"/>
                <a:cs typeface="Arial"/>
                <a:sym typeface="Arial"/>
              </a:rPr>
              <a:t>Using the Heggerty Curriculum</a:t>
            </a:r>
            <a:endParaRPr/>
          </a:p>
        </p:txBody>
      </p:sp>
      <p:cxnSp>
        <p:nvCxnSpPr>
          <p:cNvPr id="104" name="Google Shape;104;p1"/>
          <p:cNvCxnSpPr/>
          <p:nvPr/>
        </p:nvCxnSpPr>
        <p:spPr>
          <a:xfrm>
            <a:off x="3543300" y="4109417"/>
            <a:ext cx="2057400" cy="0"/>
          </a:xfrm>
          <a:prstGeom prst="straightConnector1">
            <a:avLst/>
          </a:prstGeom>
          <a:noFill/>
          <a:ln cap="flat" cmpd="sng" w="12700">
            <a:solidFill>
              <a:srgbClr val="D8D8D8"/>
            </a:solidFill>
            <a:prstDash val="solid"/>
            <a:miter lim="800000"/>
            <a:headEnd len="sm" w="sm" type="none"/>
            <a:tailEnd len="sm" w="sm"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77" name="Shape 177"/>
        <p:cNvGrpSpPr/>
        <p:nvPr/>
      </p:nvGrpSpPr>
      <p:grpSpPr>
        <a:xfrm>
          <a:off x="0" y="0"/>
          <a:ext cx="0" cy="0"/>
          <a:chOff x="0" y="0"/>
          <a:chExt cx="0" cy="0"/>
        </a:xfrm>
      </p:grpSpPr>
      <p:sp>
        <p:nvSpPr>
          <p:cNvPr id="178" name="Google Shape;178;p75"/>
          <p:cNvSpPr/>
          <p:nvPr/>
        </p:nvSpPr>
        <p:spPr>
          <a:xfrm>
            <a:off x="283551" y="343486"/>
            <a:ext cx="8579094" cy="1844256"/>
          </a:xfrm>
          <a:prstGeom prst="rect">
            <a:avLst/>
          </a:prstGeom>
          <a:solidFill>
            <a:srgbClr val="404040"/>
          </a:solidFill>
          <a:ln cap="sq" cmpd="thinThick" w="127000">
            <a:solidFill>
              <a:srgbClr val="4040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79" name="Google Shape;179;p75"/>
          <p:cNvSpPr txBox="1"/>
          <p:nvPr>
            <p:ph type="title"/>
          </p:nvPr>
        </p:nvSpPr>
        <p:spPr>
          <a:xfrm>
            <a:off x="394554" y="466578"/>
            <a:ext cx="8354891" cy="930447"/>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FF"/>
              </a:buClr>
              <a:buSzPts val="4700"/>
              <a:buFont typeface="Calibri"/>
              <a:buNone/>
            </a:pPr>
            <a:r>
              <a:rPr lang="en-US" sz="4700">
                <a:solidFill>
                  <a:srgbClr val="FFFFFF"/>
                </a:solidFill>
                <a:latin typeface="Calibri"/>
                <a:ea typeface="Calibri"/>
                <a:cs typeface="Calibri"/>
                <a:sym typeface="Calibri"/>
              </a:rPr>
              <a:t>Putting It All Together </a:t>
            </a:r>
            <a:endParaRPr/>
          </a:p>
        </p:txBody>
      </p:sp>
      <p:sp>
        <p:nvSpPr>
          <p:cNvPr id="180" name="Google Shape;180;p75"/>
          <p:cNvSpPr txBox="1"/>
          <p:nvPr>
            <p:ph idx="1" type="body"/>
          </p:nvPr>
        </p:nvSpPr>
        <p:spPr>
          <a:xfrm>
            <a:off x="1143000" y="1525638"/>
            <a:ext cx="6858000" cy="420001"/>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00B0F0"/>
              </a:buClr>
              <a:buSzPts val="2800"/>
              <a:buNone/>
            </a:pPr>
            <a:r>
              <a:rPr lang="en-US" sz="2800">
                <a:solidFill>
                  <a:srgbClr val="00B0F0"/>
                </a:solidFill>
                <a:latin typeface="Calibri"/>
                <a:ea typeface="Calibri"/>
                <a:cs typeface="Calibri"/>
                <a:sym typeface="Calibri"/>
              </a:rPr>
              <a:t>Kindergarten – Week 17</a:t>
            </a:r>
            <a:endParaRPr/>
          </a:p>
        </p:txBody>
      </p:sp>
      <p:cxnSp>
        <p:nvCxnSpPr>
          <p:cNvPr id="181" name="Google Shape;181;p75"/>
          <p:cNvCxnSpPr/>
          <p:nvPr/>
        </p:nvCxnSpPr>
        <p:spPr>
          <a:xfrm>
            <a:off x="1657350" y="1448631"/>
            <a:ext cx="5829300" cy="0"/>
          </a:xfrm>
          <a:prstGeom prst="straightConnector1">
            <a:avLst/>
          </a:prstGeom>
          <a:noFill/>
          <a:ln cap="flat" cmpd="sng" w="22225">
            <a:solidFill>
              <a:srgbClr val="D9D9D9"/>
            </a:solidFill>
            <a:prstDash val="solid"/>
            <a:round/>
            <a:headEnd len="sm" w="sm" type="none"/>
            <a:tailEnd len="sm" w="sm" type="none"/>
          </a:ln>
        </p:spPr>
      </p:cxnSp>
      <p:pic>
        <p:nvPicPr>
          <p:cNvPr descr="This video is of a direct, explicit multisensory instruction in phonological and phonemic awareness in kindergarten using the Heggerty Curriculum (blue book). This lesson is from week 17, Thursday.&#10;&#10;The lesson focuses on one phonics skill, eight phonological and phonemic awareness skills and language awareness:&#10;&#10;1. Letter Naming&#10;2. Rhyme Production&#10;3. Onset Fluency&#10;4. Blending Phonemes&#10;5. Identifying medial sounds&#10;6. Segmenting Phonemes&#10;7. Substituting Phonemes&#10;8. Adding Phonemes&#10;9. Deleting Phonemes&#10;10. Language Awareness&#10;&#10;&#10;Visit our website at http://www.pattan.net" id="182" name="Google Shape;182;p75" title="Pam Saylor - Kindergarten Heggerty Lesson Week 17, Thursday">
            <a:hlinkClick r:id="rId3"/>
          </p:cNvPr>
          <p:cNvPicPr preferRelativeResize="0"/>
          <p:nvPr/>
        </p:nvPicPr>
        <p:blipFill rotWithShape="1">
          <a:blip r:embed="rId4">
            <a:alphaModFix/>
          </a:blip>
          <a:srcRect b="0" l="0" r="0" t="0"/>
          <a:stretch/>
        </p:blipFill>
        <p:spPr>
          <a:xfrm>
            <a:off x="1561200" y="2340152"/>
            <a:ext cx="6023800" cy="4517850"/>
          </a:xfrm>
          <a:prstGeom prst="rect">
            <a:avLst/>
          </a:prstGeom>
          <a:noFill/>
          <a:ln>
            <a:noFill/>
          </a:ln>
        </p:spPr>
      </p:pic>
      <p:sp>
        <p:nvSpPr>
          <p:cNvPr id="183" name="Google Shape;183;p75"/>
          <p:cNvSpPr txBox="1"/>
          <p:nvPr/>
        </p:nvSpPr>
        <p:spPr>
          <a:xfrm>
            <a:off x="130150" y="3099075"/>
            <a:ext cx="1143000" cy="3000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sng" cap="none" strike="noStrike">
                <a:solidFill>
                  <a:schemeClr val="hlink"/>
                </a:solidFill>
                <a:latin typeface="Arial"/>
                <a:ea typeface="Arial"/>
                <a:cs typeface="Arial"/>
                <a:sym typeface="Arial"/>
                <a:hlinkClick r:id="rId5"/>
              </a:rPr>
              <a:t>https://www.youtube.com/watch?v=JXpOaPzJEHc&amp;list=PLCkBP2csbOsu001Npq5wJKQ7WzWMj1EsL&amp;index=10</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88" name="Shape 188"/>
        <p:cNvGrpSpPr/>
        <p:nvPr/>
      </p:nvGrpSpPr>
      <p:grpSpPr>
        <a:xfrm>
          <a:off x="0" y="0"/>
          <a:ext cx="0" cy="0"/>
          <a:chOff x="0" y="0"/>
          <a:chExt cx="0" cy="0"/>
        </a:xfrm>
      </p:grpSpPr>
      <p:sp>
        <p:nvSpPr>
          <p:cNvPr id="189" name="Google Shape;189;p77"/>
          <p:cNvSpPr/>
          <p:nvPr/>
        </p:nvSpPr>
        <p:spPr>
          <a:xfrm>
            <a:off x="283551" y="343486"/>
            <a:ext cx="8579094" cy="1844256"/>
          </a:xfrm>
          <a:prstGeom prst="rect">
            <a:avLst/>
          </a:prstGeom>
          <a:solidFill>
            <a:srgbClr val="404040"/>
          </a:solidFill>
          <a:ln cap="sq" cmpd="thinThick" w="127000">
            <a:solidFill>
              <a:srgbClr val="4040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90" name="Google Shape;190;p77"/>
          <p:cNvSpPr txBox="1"/>
          <p:nvPr>
            <p:ph type="title"/>
          </p:nvPr>
        </p:nvSpPr>
        <p:spPr>
          <a:xfrm>
            <a:off x="394554" y="466578"/>
            <a:ext cx="8354891" cy="930447"/>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FF"/>
              </a:buClr>
              <a:buSzPts val="4700"/>
              <a:buFont typeface="Calibri"/>
              <a:buNone/>
            </a:pPr>
            <a:r>
              <a:rPr lang="en-US" sz="4700">
                <a:solidFill>
                  <a:srgbClr val="FFFFFF"/>
                </a:solidFill>
                <a:latin typeface="Calibri"/>
                <a:ea typeface="Calibri"/>
                <a:cs typeface="Calibri"/>
                <a:sym typeface="Calibri"/>
              </a:rPr>
              <a:t>Putting It All Together </a:t>
            </a:r>
            <a:endParaRPr/>
          </a:p>
        </p:txBody>
      </p:sp>
      <p:sp>
        <p:nvSpPr>
          <p:cNvPr id="191" name="Google Shape;191;p77"/>
          <p:cNvSpPr txBox="1"/>
          <p:nvPr>
            <p:ph idx="1" type="body"/>
          </p:nvPr>
        </p:nvSpPr>
        <p:spPr>
          <a:xfrm>
            <a:off x="1143000" y="1525638"/>
            <a:ext cx="6858000" cy="420001"/>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E1E278"/>
              </a:buClr>
              <a:buSzPts val="2800"/>
              <a:buNone/>
            </a:pPr>
            <a:r>
              <a:rPr lang="en-US" sz="2800">
                <a:solidFill>
                  <a:srgbClr val="E1E278"/>
                </a:solidFill>
                <a:latin typeface="Calibri"/>
                <a:ea typeface="Calibri"/>
                <a:cs typeface="Calibri"/>
                <a:sym typeface="Calibri"/>
              </a:rPr>
              <a:t>Primary – Week 15</a:t>
            </a:r>
            <a:endParaRPr/>
          </a:p>
        </p:txBody>
      </p:sp>
      <p:cxnSp>
        <p:nvCxnSpPr>
          <p:cNvPr id="192" name="Google Shape;192;p77"/>
          <p:cNvCxnSpPr/>
          <p:nvPr/>
        </p:nvCxnSpPr>
        <p:spPr>
          <a:xfrm>
            <a:off x="1657350" y="1448631"/>
            <a:ext cx="5829300" cy="0"/>
          </a:xfrm>
          <a:prstGeom prst="straightConnector1">
            <a:avLst/>
          </a:prstGeom>
          <a:noFill/>
          <a:ln cap="flat" cmpd="sng" w="22225">
            <a:solidFill>
              <a:srgbClr val="D9D9D9"/>
            </a:solidFill>
            <a:prstDash val="solid"/>
            <a:round/>
            <a:headEnd len="sm" w="sm" type="none"/>
            <a:tailEnd len="sm" w="sm" type="none"/>
          </a:ln>
        </p:spPr>
      </p:cxnSp>
      <p:pic>
        <p:nvPicPr>
          <p:cNvPr id="193" name="Google Shape;193;p77" title="Cathy Hassman - First Grade Lesson Heggerty Lesson Week 15, Wednesday"/>
          <p:cNvPicPr preferRelativeResize="0"/>
          <p:nvPr/>
        </p:nvPicPr>
        <p:blipFill rotWithShape="1">
          <a:blip r:embed="rId3">
            <a:alphaModFix/>
          </a:blip>
          <a:srcRect b="0" l="0" r="0" t="0"/>
          <a:stretch/>
        </p:blipFill>
        <p:spPr>
          <a:xfrm>
            <a:off x="997882" y="2509911"/>
            <a:ext cx="7106910" cy="399763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9" name="Shape 109"/>
        <p:cNvGrpSpPr/>
        <p:nvPr/>
      </p:nvGrpSpPr>
      <p:grpSpPr>
        <a:xfrm>
          <a:off x="0" y="0"/>
          <a:ext cx="0" cy="0"/>
          <a:chOff x="0" y="0"/>
          <a:chExt cx="0" cy="0"/>
        </a:xfrm>
      </p:grpSpPr>
      <p:sp>
        <p:nvSpPr>
          <p:cNvPr id="110" name="Google Shape;110;p34"/>
          <p:cNvSpPr/>
          <p:nvPr/>
        </p:nvSpPr>
        <p:spPr>
          <a:xfrm>
            <a:off x="283551" y="343486"/>
            <a:ext cx="8579094" cy="1844256"/>
          </a:xfrm>
          <a:prstGeom prst="rect">
            <a:avLst/>
          </a:prstGeom>
          <a:solidFill>
            <a:srgbClr val="404040"/>
          </a:solidFill>
          <a:ln cap="sq" cmpd="thinThick" w="127000">
            <a:solidFill>
              <a:srgbClr val="40404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11" name="Google Shape;111;p34"/>
          <p:cNvSpPr txBox="1"/>
          <p:nvPr>
            <p:ph type="title"/>
          </p:nvPr>
        </p:nvSpPr>
        <p:spPr>
          <a:xfrm>
            <a:off x="394554" y="466578"/>
            <a:ext cx="8354891" cy="930447"/>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FF"/>
              </a:buClr>
              <a:buSzPts val="4700"/>
              <a:buFont typeface="Calibri"/>
              <a:buNone/>
            </a:pPr>
            <a:r>
              <a:rPr lang="en-US" sz="4700">
                <a:solidFill>
                  <a:srgbClr val="FFFFFF"/>
                </a:solidFill>
              </a:rPr>
              <a:t>Heggerty in Action</a:t>
            </a:r>
            <a:endParaRPr sz="4700">
              <a:solidFill>
                <a:srgbClr val="FFFFFF"/>
              </a:solidFill>
              <a:latin typeface="Calibri"/>
              <a:ea typeface="Calibri"/>
              <a:cs typeface="Calibri"/>
              <a:sym typeface="Calibri"/>
            </a:endParaRPr>
          </a:p>
        </p:txBody>
      </p:sp>
      <p:sp>
        <p:nvSpPr>
          <p:cNvPr id="112" name="Google Shape;112;p34"/>
          <p:cNvSpPr txBox="1"/>
          <p:nvPr>
            <p:ph idx="1" type="body"/>
          </p:nvPr>
        </p:nvSpPr>
        <p:spPr>
          <a:xfrm>
            <a:off x="1143000" y="1525638"/>
            <a:ext cx="6858000" cy="420001"/>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B2A0C7"/>
              </a:buClr>
              <a:buSzPts val="2800"/>
              <a:buNone/>
            </a:pPr>
            <a:r>
              <a:rPr lang="en-US" sz="2800">
                <a:solidFill>
                  <a:srgbClr val="B2A0C7"/>
                </a:solidFill>
                <a:latin typeface="Calibri"/>
                <a:ea typeface="Calibri"/>
                <a:cs typeface="Calibri"/>
                <a:sym typeface="Calibri"/>
              </a:rPr>
              <a:t>Pre-Kindergarten – Week 16</a:t>
            </a:r>
            <a:endParaRPr/>
          </a:p>
        </p:txBody>
      </p:sp>
      <p:cxnSp>
        <p:nvCxnSpPr>
          <p:cNvPr id="113" name="Google Shape;113;p34"/>
          <p:cNvCxnSpPr/>
          <p:nvPr/>
        </p:nvCxnSpPr>
        <p:spPr>
          <a:xfrm>
            <a:off x="1657350" y="1448631"/>
            <a:ext cx="5829300" cy="0"/>
          </a:xfrm>
          <a:prstGeom prst="straightConnector1">
            <a:avLst/>
          </a:prstGeom>
          <a:noFill/>
          <a:ln cap="flat" cmpd="sng" w="22225">
            <a:solidFill>
              <a:srgbClr val="D9D9D9"/>
            </a:solidFill>
            <a:prstDash val="solid"/>
            <a:round/>
            <a:headEnd len="sm" w="sm" type="none"/>
            <a:tailEnd len="sm" w="sm" type="none"/>
          </a:ln>
        </p:spPr>
      </p:cxnSp>
      <p:pic>
        <p:nvPicPr>
          <p:cNvPr descr="This video is of a direct, explicit multisensory instruction in phonological and phonemic awareness in pre- kindergarten using the Heggerty Curriculum (purple book). This lesson is from week 16, Tuesday.&#10;&#10;The lesson focuses on one phonics skill, seven phonological and phonemic awareness skills and language awareness:&#10;&#10;1. Letter Naming&#10;2. Rhyme Recognition&#10;3. Onset Fluency&#10;4. Blending Syllables&#10;5. Identifying medial sounds&#10;6. Segmenting Syllables&#10;7. Adding Syllables&#10;8. Deleting Syllables&#10;9. Language Awareness &#10;&#10;Visit our website at http://www.pattan.net" id="114" name="Google Shape;114;p34" title="Heather Krebs - Pre-K Heggerty Lesson Week 16, Tuesday">
            <a:hlinkClick r:id="rId3"/>
          </p:cNvPr>
          <p:cNvPicPr preferRelativeResize="0"/>
          <p:nvPr/>
        </p:nvPicPr>
        <p:blipFill rotWithShape="1">
          <a:blip r:embed="rId4">
            <a:alphaModFix/>
          </a:blip>
          <a:srcRect b="0" l="0" r="0" t="0"/>
          <a:stretch/>
        </p:blipFill>
        <p:spPr>
          <a:xfrm>
            <a:off x="1832075" y="2287877"/>
            <a:ext cx="5694625" cy="4270950"/>
          </a:xfrm>
          <a:prstGeom prst="rect">
            <a:avLst/>
          </a:prstGeom>
          <a:noFill/>
          <a:ln>
            <a:noFill/>
          </a:ln>
        </p:spPr>
      </p:pic>
      <p:sp>
        <p:nvSpPr>
          <p:cNvPr id="115" name="Google Shape;115;p34"/>
          <p:cNvSpPr txBox="1"/>
          <p:nvPr/>
        </p:nvSpPr>
        <p:spPr>
          <a:xfrm>
            <a:off x="235650" y="3173700"/>
            <a:ext cx="1421700" cy="3284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sng" cap="none" strike="noStrike">
                <a:solidFill>
                  <a:schemeClr val="hlink"/>
                </a:solidFill>
                <a:latin typeface="Arial"/>
                <a:ea typeface="Arial"/>
                <a:cs typeface="Arial"/>
                <a:sym typeface="Arial"/>
                <a:hlinkClick r:id="rId5"/>
              </a:rPr>
              <a:t>https://www.youtube.com/watch?v=ymdzJN0Us4c&amp;list=PLCkBP2csbOsu001Npq5wJKQ7WzWMj1EsL&amp;index=11</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42"/>
          <p:cNvSpPr txBox="1"/>
          <p:nvPr>
            <p:ph type="title"/>
          </p:nvPr>
        </p:nvSpPr>
        <p:spPr>
          <a:xfrm>
            <a:off x="488731" y="273992"/>
            <a:ext cx="8166538" cy="1450757"/>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3F3F3F"/>
              </a:buClr>
              <a:buSzPts val="4400"/>
              <a:buFont typeface="Calibri"/>
              <a:buNone/>
            </a:pPr>
            <a:r>
              <a:rPr lang="en-US">
                <a:solidFill>
                  <a:srgbClr val="3F3F3F"/>
                </a:solidFill>
              </a:rPr>
              <a:t>Blending</a:t>
            </a:r>
            <a:endParaRPr/>
          </a:p>
        </p:txBody>
      </p:sp>
      <p:pic>
        <p:nvPicPr>
          <p:cNvPr id="122" name="Google Shape;122;p42" title="Hand Motions: Blending (Phonemic Awareness Skills)">
            <a:hlinkClick r:id="rId3"/>
          </p:cNvPr>
          <p:cNvPicPr preferRelativeResize="0"/>
          <p:nvPr/>
        </p:nvPicPr>
        <p:blipFill rotWithShape="1">
          <a:blip r:embed="rId4">
            <a:alphaModFix/>
          </a:blip>
          <a:srcRect b="0" l="0" r="0" t="0"/>
          <a:stretch/>
        </p:blipFill>
        <p:spPr>
          <a:xfrm>
            <a:off x="1313750" y="1516701"/>
            <a:ext cx="6988234" cy="5241175"/>
          </a:xfrm>
          <a:prstGeom prst="rect">
            <a:avLst/>
          </a:prstGeom>
          <a:noFill/>
          <a:ln>
            <a:noFill/>
          </a:ln>
        </p:spPr>
      </p:pic>
      <p:sp>
        <p:nvSpPr>
          <p:cNvPr id="123" name="Google Shape;123;p42"/>
          <p:cNvSpPr txBox="1"/>
          <p:nvPr/>
        </p:nvSpPr>
        <p:spPr>
          <a:xfrm>
            <a:off x="0" y="0"/>
            <a:ext cx="5386500" cy="451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sng" cap="none" strike="noStrike">
                <a:solidFill>
                  <a:schemeClr val="hlink"/>
                </a:solidFill>
                <a:latin typeface="Arial"/>
                <a:ea typeface="Arial"/>
                <a:cs typeface="Arial"/>
                <a:sym typeface="Arial"/>
                <a:hlinkClick r:id="rId5"/>
              </a:rPr>
              <a:t>https://www.youtube.com/watch?v=AblTo7bS0MI</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Google Shape;129;p4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t>Final Sounds</a:t>
            </a:r>
            <a:endParaRPr/>
          </a:p>
        </p:txBody>
      </p:sp>
      <p:sp>
        <p:nvSpPr>
          <p:cNvPr id="130" name="Google Shape;130;p46"/>
          <p:cNvSpPr txBox="1"/>
          <p:nvPr/>
        </p:nvSpPr>
        <p:spPr>
          <a:xfrm>
            <a:off x="0" y="0"/>
            <a:ext cx="6758100" cy="361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sng" cap="none" strike="noStrike">
                <a:solidFill>
                  <a:schemeClr val="hlink"/>
                </a:solidFill>
                <a:latin typeface="Arial"/>
                <a:ea typeface="Arial"/>
                <a:cs typeface="Arial"/>
                <a:sym typeface="Arial"/>
                <a:hlinkClick r:id="rId3"/>
              </a:rPr>
              <a:t>https://www.youtube.com/watch?v=1h9sQSx1pvQ</a:t>
            </a:r>
            <a:endParaRPr b="0" i="0" sz="1400" u="none" cap="none" strike="noStrike">
              <a:solidFill>
                <a:srgbClr val="000000"/>
              </a:solidFill>
              <a:latin typeface="Arial"/>
              <a:ea typeface="Arial"/>
              <a:cs typeface="Arial"/>
              <a:sym typeface="Arial"/>
            </a:endParaRPr>
          </a:p>
        </p:txBody>
      </p:sp>
      <p:pic>
        <p:nvPicPr>
          <p:cNvPr id="131" name="Google Shape;131;p46" title="Hand Motions: Final Sounds (Phonemic Awareness Skills)">
            <a:hlinkClick r:id="rId4"/>
          </p:cNvPr>
          <p:cNvPicPr preferRelativeResize="0"/>
          <p:nvPr/>
        </p:nvPicPr>
        <p:blipFill rotWithShape="1">
          <a:blip r:embed="rId5">
            <a:alphaModFix/>
          </a:blip>
          <a:srcRect b="0" l="0" r="0" t="0"/>
          <a:stretch/>
        </p:blipFill>
        <p:spPr>
          <a:xfrm>
            <a:off x="993400" y="1229682"/>
            <a:ext cx="7370966" cy="55282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4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t>Medial Sounds</a:t>
            </a:r>
            <a:endParaRPr/>
          </a:p>
        </p:txBody>
      </p:sp>
      <p:sp>
        <p:nvSpPr>
          <p:cNvPr id="138" name="Google Shape;138;p49"/>
          <p:cNvSpPr txBox="1"/>
          <p:nvPr/>
        </p:nvSpPr>
        <p:spPr>
          <a:xfrm>
            <a:off x="0" y="0"/>
            <a:ext cx="5186400" cy="371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sng" cap="none" strike="noStrike">
                <a:solidFill>
                  <a:schemeClr val="hlink"/>
                </a:solidFill>
                <a:latin typeface="Arial"/>
                <a:ea typeface="Arial"/>
                <a:cs typeface="Arial"/>
                <a:sym typeface="Arial"/>
                <a:hlinkClick r:id="rId3"/>
              </a:rPr>
              <a:t>https://www.youtube.com/watch?v=Hx_xaPHAMXY</a:t>
            </a:r>
            <a:endParaRPr b="0" i="0" sz="1400" u="none" cap="none" strike="noStrike">
              <a:solidFill>
                <a:srgbClr val="000000"/>
              </a:solidFill>
              <a:latin typeface="Arial"/>
              <a:ea typeface="Arial"/>
              <a:cs typeface="Arial"/>
              <a:sym typeface="Arial"/>
            </a:endParaRPr>
          </a:p>
        </p:txBody>
      </p:sp>
      <p:pic>
        <p:nvPicPr>
          <p:cNvPr id="139" name="Google Shape;139;p49" title="Hand Motions: Medial Sounds (Phonemic Awareness Skills)">
            <a:hlinkClick r:id="rId4"/>
          </p:cNvPr>
          <p:cNvPicPr preferRelativeResize="0"/>
          <p:nvPr/>
        </p:nvPicPr>
        <p:blipFill rotWithShape="1">
          <a:blip r:embed="rId5">
            <a:alphaModFix/>
          </a:blip>
          <a:srcRect b="0" l="0" r="0" t="0"/>
          <a:stretch/>
        </p:blipFill>
        <p:spPr>
          <a:xfrm>
            <a:off x="933325" y="1499981"/>
            <a:ext cx="6956100" cy="52170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5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t>Segmenting</a:t>
            </a:r>
            <a:endParaRPr/>
          </a:p>
        </p:txBody>
      </p:sp>
      <p:sp>
        <p:nvSpPr>
          <p:cNvPr id="146" name="Google Shape;146;p55"/>
          <p:cNvSpPr txBox="1"/>
          <p:nvPr/>
        </p:nvSpPr>
        <p:spPr>
          <a:xfrm>
            <a:off x="0" y="0"/>
            <a:ext cx="5826900" cy="3000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sng" cap="none" strike="noStrike">
                <a:solidFill>
                  <a:schemeClr val="hlink"/>
                </a:solidFill>
                <a:latin typeface="Arial"/>
                <a:ea typeface="Arial"/>
                <a:cs typeface="Arial"/>
                <a:sym typeface="Arial"/>
                <a:hlinkClick r:id="rId3"/>
              </a:rPr>
              <a:t>https://www.youtube.com/watch?v=FgcXDKLLMSI</a:t>
            </a:r>
            <a:endParaRPr b="0" i="0" sz="1400" u="none" cap="none" strike="noStrike">
              <a:solidFill>
                <a:srgbClr val="000000"/>
              </a:solidFill>
              <a:latin typeface="Arial"/>
              <a:ea typeface="Arial"/>
              <a:cs typeface="Arial"/>
              <a:sym typeface="Arial"/>
            </a:endParaRPr>
          </a:p>
        </p:txBody>
      </p:sp>
      <p:pic>
        <p:nvPicPr>
          <p:cNvPr id="147" name="Google Shape;147;p55" title="Hand Motions: Segmenting (Phonemic Awareness Skills)">
            <a:hlinkClick r:id="rId4"/>
          </p:cNvPr>
          <p:cNvPicPr preferRelativeResize="0"/>
          <p:nvPr/>
        </p:nvPicPr>
        <p:blipFill rotWithShape="1">
          <a:blip r:embed="rId5">
            <a:alphaModFix/>
          </a:blip>
          <a:srcRect b="0" l="0" r="0" t="0"/>
          <a:stretch/>
        </p:blipFill>
        <p:spPr>
          <a:xfrm>
            <a:off x="1048900" y="1266725"/>
            <a:ext cx="7341076" cy="5505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58"/>
          <p:cNvSpPr txBox="1"/>
          <p:nvPr>
            <p:ph type="title"/>
          </p:nvPr>
        </p:nvSpPr>
        <p:spPr>
          <a:xfrm>
            <a:off x="457200" y="501172"/>
            <a:ext cx="8229600" cy="689932"/>
          </a:xfrm>
          <a:prstGeom prst="rect">
            <a:avLst/>
          </a:prstGeom>
          <a:noFill/>
          <a:ln>
            <a:noFill/>
          </a:ln>
        </p:spPr>
        <p:txBody>
          <a:bodyPr anchorCtr="0" anchor="ctr" bIns="0" lIns="0" spcFirstLastPara="1" rIns="0" wrap="square" tIns="12700">
            <a:spAutoFit/>
          </a:bodyPr>
          <a:lstStyle/>
          <a:p>
            <a:pPr indent="-3098165" lvl="0" marL="3110230" marR="5080" rtl="0" algn="ctr">
              <a:lnSpc>
                <a:spcPct val="100000"/>
              </a:lnSpc>
              <a:spcBef>
                <a:spcPts val="0"/>
              </a:spcBef>
              <a:spcAft>
                <a:spcPts val="0"/>
              </a:spcAft>
              <a:buClr>
                <a:schemeClr val="dk1"/>
              </a:buClr>
              <a:buSzPts val="4400"/>
              <a:buFont typeface="Calibri"/>
              <a:buNone/>
            </a:pPr>
            <a:r>
              <a:rPr lang="en-US"/>
              <a:t>Adding Phonemes</a:t>
            </a:r>
            <a:endParaRPr/>
          </a:p>
        </p:txBody>
      </p:sp>
      <p:sp>
        <p:nvSpPr>
          <p:cNvPr id="154" name="Google Shape;154;p58"/>
          <p:cNvSpPr txBox="1"/>
          <p:nvPr>
            <p:ph idx="12" type="sldNum"/>
          </p:nvPr>
        </p:nvSpPr>
        <p:spPr>
          <a:xfrm>
            <a:off x="6553200" y="6356350"/>
            <a:ext cx="2133600" cy="365125"/>
          </a:xfrm>
          <a:prstGeom prst="rect">
            <a:avLst/>
          </a:prstGeom>
          <a:noFill/>
          <a:ln>
            <a:noFill/>
          </a:ln>
        </p:spPr>
        <p:txBody>
          <a:bodyPr anchorCtr="0" anchor="ctr" bIns="0" lIns="0" spcFirstLastPara="1" rIns="0" wrap="square" tIns="0">
            <a:spAutoFit/>
          </a:bodyPr>
          <a:lstStyle/>
          <a:p>
            <a:pPr indent="0" lvl="0" marL="25400" rtl="0" algn="r">
              <a:lnSpc>
                <a:spcPct val="199047"/>
              </a:lnSpc>
              <a:spcBef>
                <a:spcPts val="0"/>
              </a:spcBef>
              <a:spcAft>
                <a:spcPts val="0"/>
              </a:spcAft>
              <a:buSzPts val="1050"/>
              <a:buNone/>
            </a:pPr>
            <a:fld id="{00000000-1234-1234-1234-123412341234}" type="slidenum">
              <a:rPr lang="en-US" sz="1050">
                <a:solidFill>
                  <a:srgbClr val="FFFFFF"/>
                </a:solidFill>
              </a:rPr>
              <a:t>‹#›</a:t>
            </a:fld>
            <a:endParaRPr sz="1050">
              <a:solidFill>
                <a:srgbClr val="FFFFFF"/>
              </a:solidFill>
            </a:endParaRPr>
          </a:p>
        </p:txBody>
      </p:sp>
      <p:sp>
        <p:nvSpPr>
          <p:cNvPr id="155" name="Google Shape;155;p58"/>
          <p:cNvSpPr txBox="1"/>
          <p:nvPr/>
        </p:nvSpPr>
        <p:spPr>
          <a:xfrm>
            <a:off x="0" y="0"/>
            <a:ext cx="4885800" cy="3000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sng" cap="none" strike="noStrike">
                <a:solidFill>
                  <a:schemeClr val="hlink"/>
                </a:solidFill>
                <a:latin typeface="Arial"/>
                <a:ea typeface="Arial"/>
                <a:cs typeface="Arial"/>
                <a:sym typeface="Arial"/>
                <a:hlinkClick r:id="rId3"/>
              </a:rPr>
              <a:t>https://www.youtube.com/watch?v=cGr3ZcRflPQ</a:t>
            </a:r>
            <a:endParaRPr b="0" i="0" sz="1400" u="none" cap="none" strike="noStrike">
              <a:solidFill>
                <a:srgbClr val="000000"/>
              </a:solidFill>
              <a:latin typeface="Arial"/>
              <a:ea typeface="Arial"/>
              <a:cs typeface="Arial"/>
              <a:sym typeface="Arial"/>
            </a:endParaRPr>
          </a:p>
        </p:txBody>
      </p:sp>
      <p:pic>
        <p:nvPicPr>
          <p:cNvPr id="156" name="Google Shape;156;p58" title="Hand Motions: Adding (Phonemic Awareness Skills)">
            <a:hlinkClick r:id="rId4"/>
          </p:cNvPr>
          <p:cNvPicPr preferRelativeResize="0"/>
          <p:nvPr/>
        </p:nvPicPr>
        <p:blipFill rotWithShape="1">
          <a:blip r:embed="rId5">
            <a:alphaModFix/>
          </a:blip>
          <a:srcRect b="0" l="0" r="0" t="0"/>
          <a:stretch/>
        </p:blipFill>
        <p:spPr>
          <a:xfrm>
            <a:off x="1083475" y="1376775"/>
            <a:ext cx="7126276" cy="5344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6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t>Deleting Phonemes</a:t>
            </a:r>
            <a:endParaRPr/>
          </a:p>
        </p:txBody>
      </p:sp>
      <p:sp>
        <p:nvSpPr>
          <p:cNvPr id="163" name="Google Shape;163;p61"/>
          <p:cNvSpPr txBox="1"/>
          <p:nvPr/>
        </p:nvSpPr>
        <p:spPr>
          <a:xfrm>
            <a:off x="0" y="0"/>
            <a:ext cx="5266200" cy="411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sng" cap="none" strike="noStrike">
                <a:solidFill>
                  <a:schemeClr val="hlink"/>
                </a:solidFill>
                <a:latin typeface="Arial"/>
                <a:ea typeface="Arial"/>
                <a:cs typeface="Arial"/>
                <a:sym typeface="Arial"/>
                <a:hlinkClick r:id="rId3"/>
              </a:rPr>
              <a:t>https://www.youtube.com/watch?v=pQ9cS9AJ4Oc</a:t>
            </a:r>
            <a:endParaRPr b="0" i="0" sz="1400" u="none" cap="none" strike="noStrike">
              <a:solidFill>
                <a:srgbClr val="000000"/>
              </a:solidFill>
              <a:latin typeface="Arial"/>
              <a:ea typeface="Arial"/>
              <a:cs typeface="Arial"/>
              <a:sym typeface="Arial"/>
            </a:endParaRPr>
          </a:p>
        </p:txBody>
      </p:sp>
      <p:pic>
        <p:nvPicPr>
          <p:cNvPr id="164" name="Google Shape;164;p61" title="Hand Motions: Deleting (Phonemic Awareness Skills)">
            <a:hlinkClick r:id="rId4"/>
          </p:cNvPr>
          <p:cNvPicPr preferRelativeResize="0"/>
          <p:nvPr/>
        </p:nvPicPr>
        <p:blipFill rotWithShape="1">
          <a:blip r:embed="rId5">
            <a:alphaModFix/>
          </a:blip>
          <a:srcRect b="0" l="0" r="0" t="0"/>
          <a:stretch/>
        </p:blipFill>
        <p:spPr>
          <a:xfrm>
            <a:off x="894975" y="1292425"/>
            <a:ext cx="7354050" cy="55155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6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3F3F3F"/>
              </a:buClr>
              <a:buSzPts val="4400"/>
              <a:buFont typeface="Calibri"/>
              <a:buNone/>
            </a:pPr>
            <a:r>
              <a:rPr lang="en-US">
                <a:solidFill>
                  <a:srgbClr val="3F3F3F"/>
                </a:solidFill>
              </a:rPr>
              <a:t>Substituting Phonemes </a:t>
            </a:r>
            <a:endParaRPr/>
          </a:p>
        </p:txBody>
      </p:sp>
      <p:sp>
        <p:nvSpPr>
          <p:cNvPr id="171" name="Google Shape;171;p65"/>
          <p:cNvSpPr txBox="1"/>
          <p:nvPr/>
        </p:nvSpPr>
        <p:spPr>
          <a:xfrm>
            <a:off x="0" y="0"/>
            <a:ext cx="4475400" cy="3000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sng" cap="none" strike="noStrike">
                <a:solidFill>
                  <a:schemeClr val="hlink"/>
                </a:solidFill>
                <a:latin typeface="Arial"/>
                <a:ea typeface="Arial"/>
                <a:cs typeface="Arial"/>
                <a:sym typeface="Arial"/>
                <a:hlinkClick r:id="rId3"/>
              </a:rPr>
              <a:t>https://www.youtube.com/watch?v=AFiLleT1Zro</a:t>
            </a:r>
            <a:endParaRPr b="0" i="0" sz="1400" u="none" cap="none" strike="noStrike">
              <a:solidFill>
                <a:srgbClr val="000000"/>
              </a:solidFill>
              <a:latin typeface="Arial"/>
              <a:ea typeface="Arial"/>
              <a:cs typeface="Arial"/>
              <a:sym typeface="Arial"/>
            </a:endParaRPr>
          </a:p>
        </p:txBody>
      </p:sp>
      <p:pic>
        <p:nvPicPr>
          <p:cNvPr id="172" name="Google Shape;172;p65" title="Hand Motions: Substituting (Phonemic Awareness Skills)">
            <a:hlinkClick r:id="rId4"/>
          </p:cNvPr>
          <p:cNvPicPr preferRelativeResize="0"/>
          <p:nvPr/>
        </p:nvPicPr>
        <p:blipFill rotWithShape="1">
          <a:blip r:embed="rId5">
            <a:alphaModFix/>
          </a:blip>
          <a:srcRect b="0" l="0" r="0" t="0"/>
          <a:stretch/>
        </p:blipFill>
        <p:spPr>
          <a:xfrm>
            <a:off x="693025" y="1184150"/>
            <a:ext cx="7316500" cy="54873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2019-10-17T22:25:21Z</dcterms:created>
  <dc:creator>Laura Jones</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0x010100A381DDDCA28530439C062FD3B713DC81</vt:lpwstr>
  </property>
</Properties>
</file>